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</p:sldIdLst>
  <p:sldSz cx="3813175" cy="3173413"/>
  <p:notesSz cx="6858000" cy="9144000"/>
  <p:defaultTextStyle>
    <a:defPPr>
      <a:defRPr lang="en-US"/>
    </a:defPPr>
    <a:lvl1pPr marL="0" algn="l" defTabSz="19958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199581" algn="l" defTabSz="19958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399162" algn="l" defTabSz="19958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598743" algn="l" defTabSz="19958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798323" algn="l" defTabSz="19958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997904" algn="l" defTabSz="19958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197485" algn="l" defTabSz="19958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397066" algn="l" defTabSz="19958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1596647" algn="l" defTabSz="199581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124" y="-690"/>
      </p:cViewPr>
      <p:guideLst>
        <p:guide orient="horz" pos="1000"/>
        <p:guide pos="12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989" y="985815"/>
            <a:ext cx="3241199" cy="680227"/>
          </a:xfrm>
        </p:spPr>
        <p:txBody>
          <a:bodyPr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977" y="1798268"/>
            <a:ext cx="2669223" cy="8109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9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8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8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97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9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9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9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F55D-0283-C343-AB50-5D7AB46C804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B9CF-0083-F541-AA4D-5FAF6C7F7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605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F55D-0283-C343-AB50-5D7AB46C804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B9CF-0083-F541-AA4D-5FAF6C7F7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178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86581" y="116800"/>
            <a:ext cx="709674" cy="2487309"/>
          </a:xfrm>
        </p:spPr>
        <p:txBody>
          <a:bodyPr vert="eaVert"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558" y="116800"/>
            <a:ext cx="2065470" cy="2487309"/>
          </a:xfrm>
        </p:spPr>
        <p:txBody>
          <a:bodyPr vert="eaVert"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F55D-0283-C343-AB50-5D7AB46C804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B9CF-0083-F541-AA4D-5FAF6C7F7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507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F55D-0283-C343-AB50-5D7AB46C804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B9CF-0083-F541-AA4D-5FAF6C7F7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94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15" y="2039212"/>
            <a:ext cx="3241199" cy="630275"/>
          </a:xfrm>
        </p:spPr>
        <p:txBody>
          <a:bodyPr anchor="t"/>
          <a:lstStyle>
            <a:lvl1pPr algn="l">
              <a:defRPr sz="1800" b="1" cap="all"/>
            </a:lvl1pPr>
          </a:lstStyle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215" y="1345028"/>
            <a:ext cx="3241199" cy="694184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19958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39916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3pPr>
            <a:lvl4pPr marL="598743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 marL="798323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  <a:lvl6pPr marL="997904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6pPr>
            <a:lvl7pPr marL="119748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7pPr>
            <a:lvl8pPr marL="1397066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8pPr>
            <a:lvl9pPr marL="159664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F55D-0283-C343-AB50-5D7AB46C804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B9CF-0083-F541-AA4D-5FAF6C7F7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791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559" y="680227"/>
            <a:ext cx="1387572" cy="192388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8683" y="680227"/>
            <a:ext cx="1387572" cy="192388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F55D-0283-C343-AB50-5D7AB46C804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B9CF-0083-F541-AA4D-5FAF6C7F7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939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59" y="127084"/>
            <a:ext cx="3431858" cy="528902"/>
          </a:xfrm>
        </p:spPr>
        <p:txBody>
          <a:bodyPr/>
          <a:lstStyle>
            <a:lvl1pPr>
              <a:defRPr/>
            </a:lvl1pPr>
          </a:lstStyle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659" y="710345"/>
            <a:ext cx="1684814" cy="296038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199581" indent="0">
              <a:buNone/>
              <a:defRPr sz="900" b="1"/>
            </a:lvl2pPr>
            <a:lvl3pPr marL="399162" indent="0">
              <a:buNone/>
              <a:defRPr sz="800" b="1"/>
            </a:lvl3pPr>
            <a:lvl4pPr marL="598743" indent="0">
              <a:buNone/>
              <a:defRPr sz="700" b="1"/>
            </a:lvl4pPr>
            <a:lvl5pPr marL="798323" indent="0">
              <a:buNone/>
              <a:defRPr sz="700" b="1"/>
            </a:lvl5pPr>
            <a:lvl6pPr marL="997904" indent="0">
              <a:buNone/>
              <a:defRPr sz="700" b="1"/>
            </a:lvl6pPr>
            <a:lvl7pPr marL="1197485" indent="0">
              <a:buNone/>
              <a:defRPr sz="700" b="1"/>
            </a:lvl7pPr>
            <a:lvl8pPr marL="1397066" indent="0">
              <a:buNone/>
              <a:defRPr sz="700" b="1"/>
            </a:lvl8pPr>
            <a:lvl9pPr marL="1596647" indent="0">
              <a:buNone/>
              <a:defRPr sz="700" b="1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659" y="1006383"/>
            <a:ext cx="1684814" cy="1828386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37041" y="710345"/>
            <a:ext cx="1685476" cy="296038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199581" indent="0">
              <a:buNone/>
              <a:defRPr sz="900" b="1"/>
            </a:lvl2pPr>
            <a:lvl3pPr marL="399162" indent="0">
              <a:buNone/>
              <a:defRPr sz="800" b="1"/>
            </a:lvl3pPr>
            <a:lvl4pPr marL="598743" indent="0">
              <a:buNone/>
              <a:defRPr sz="700" b="1"/>
            </a:lvl4pPr>
            <a:lvl5pPr marL="798323" indent="0">
              <a:buNone/>
              <a:defRPr sz="700" b="1"/>
            </a:lvl5pPr>
            <a:lvl6pPr marL="997904" indent="0">
              <a:buNone/>
              <a:defRPr sz="700" b="1"/>
            </a:lvl6pPr>
            <a:lvl7pPr marL="1197485" indent="0">
              <a:buNone/>
              <a:defRPr sz="700" b="1"/>
            </a:lvl7pPr>
            <a:lvl8pPr marL="1397066" indent="0">
              <a:buNone/>
              <a:defRPr sz="700" b="1"/>
            </a:lvl8pPr>
            <a:lvl9pPr marL="1596647" indent="0">
              <a:buNone/>
              <a:defRPr sz="700" b="1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37041" y="1006383"/>
            <a:ext cx="1685476" cy="1828386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F55D-0283-C343-AB50-5D7AB46C804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B9CF-0083-F541-AA4D-5FAF6C7F7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06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F55D-0283-C343-AB50-5D7AB46C804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B9CF-0083-F541-AA4D-5FAF6C7F7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395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F55D-0283-C343-AB50-5D7AB46C804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B9CF-0083-F541-AA4D-5FAF6C7F7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815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59" y="126349"/>
            <a:ext cx="1254509" cy="537717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45" y="126349"/>
            <a:ext cx="2131671" cy="270842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59" y="664066"/>
            <a:ext cx="1254509" cy="2170703"/>
          </a:xfrm>
        </p:spPr>
        <p:txBody>
          <a:bodyPr/>
          <a:lstStyle>
            <a:lvl1pPr marL="0" indent="0">
              <a:buNone/>
              <a:defRPr sz="600"/>
            </a:lvl1pPr>
            <a:lvl2pPr marL="199581" indent="0">
              <a:buNone/>
              <a:defRPr sz="500"/>
            </a:lvl2pPr>
            <a:lvl3pPr marL="399162" indent="0">
              <a:buNone/>
              <a:defRPr sz="500"/>
            </a:lvl3pPr>
            <a:lvl4pPr marL="598743" indent="0">
              <a:buNone/>
              <a:defRPr sz="400"/>
            </a:lvl4pPr>
            <a:lvl5pPr marL="798323" indent="0">
              <a:buNone/>
              <a:defRPr sz="400"/>
            </a:lvl5pPr>
            <a:lvl6pPr marL="997904" indent="0">
              <a:buNone/>
              <a:defRPr sz="400"/>
            </a:lvl6pPr>
            <a:lvl7pPr marL="1197485" indent="0">
              <a:buNone/>
              <a:defRPr sz="400"/>
            </a:lvl7pPr>
            <a:lvl8pPr marL="1397066" indent="0">
              <a:buNone/>
              <a:defRPr sz="400"/>
            </a:lvl8pPr>
            <a:lvl9pPr marL="1596647" indent="0">
              <a:buNone/>
              <a:defRPr sz="400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F55D-0283-C343-AB50-5D7AB46C804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B9CF-0083-F541-AA4D-5FAF6C7F7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361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409" y="2221389"/>
            <a:ext cx="2287905" cy="262248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47409" y="283550"/>
            <a:ext cx="2287905" cy="1904048"/>
          </a:xfrm>
        </p:spPr>
        <p:txBody>
          <a:bodyPr/>
          <a:lstStyle>
            <a:lvl1pPr marL="0" indent="0">
              <a:buNone/>
              <a:defRPr sz="1400"/>
            </a:lvl1pPr>
            <a:lvl2pPr marL="199581" indent="0">
              <a:buNone/>
              <a:defRPr sz="1200"/>
            </a:lvl2pPr>
            <a:lvl3pPr marL="399162" indent="0">
              <a:buNone/>
              <a:defRPr sz="1100"/>
            </a:lvl3pPr>
            <a:lvl4pPr marL="598743" indent="0">
              <a:buNone/>
              <a:defRPr sz="900"/>
            </a:lvl4pPr>
            <a:lvl5pPr marL="798323" indent="0">
              <a:buNone/>
              <a:defRPr sz="900"/>
            </a:lvl5pPr>
            <a:lvl6pPr marL="997904" indent="0">
              <a:buNone/>
              <a:defRPr sz="900"/>
            </a:lvl6pPr>
            <a:lvl7pPr marL="1197485" indent="0">
              <a:buNone/>
              <a:defRPr sz="900"/>
            </a:lvl7pPr>
            <a:lvl8pPr marL="1397066" indent="0">
              <a:buNone/>
              <a:defRPr sz="900"/>
            </a:lvl8pPr>
            <a:lvl9pPr marL="1596647" indent="0">
              <a:buNone/>
              <a:defRPr sz="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409" y="2483637"/>
            <a:ext cx="2287905" cy="372435"/>
          </a:xfrm>
        </p:spPr>
        <p:txBody>
          <a:bodyPr/>
          <a:lstStyle>
            <a:lvl1pPr marL="0" indent="0">
              <a:buNone/>
              <a:defRPr sz="600"/>
            </a:lvl1pPr>
            <a:lvl2pPr marL="199581" indent="0">
              <a:buNone/>
              <a:defRPr sz="500"/>
            </a:lvl2pPr>
            <a:lvl3pPr marL="399162" indent="0">
              <a:buNone/>
              <a:defRPr sz="500"/>
            </a:lvl3pPr>
            <a:lvl4pPr marL="598743" indent="0">
              <a:buNone/>
              <a:defRPr sz="400"/>
            </a:lvl4pPr>
            <a:lvl5pPr marL="798323" indent="0">
              <a:buNone/>
              <a:defRPr sz="400"/>
            </a:lvl5pPr>
            <a:lvl6pPr marL="997904" indent="0">
              <a:buNone/>
              <a:defRPr sz="400"/>
            </a:lvl6pPr>
            <a:lvl7pPr marL="1197485" indent="0">
              <a:buNone/>
              <a:defRPr sz="400"/>
            </a:lvl7pPr>
            <a:lvl8pPr marL="1397066" indent="0">
              <a:buNone/>
              <a:defRPr sz="400"/>
            </a:lvl8pPr>
            <a:lvl9pPr marL="1596647" indent="0">
              <a:buNone/>
              <a:defRPr sz="400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F55D-0283-C343-AB50-5D7AB46C804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B9CF-0083-F541-AA4D-5FAF6C7F7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521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659" y="127084"/>
            <a:ext cx="3431858" cy="528902"/>
          </a:xfrm>
          <a:prstGeom prst="rect">
            <a:avLst/>
          </a:prstGeom>
        </p:spPr>
        <p:txBody>
          <a:bodyPr vert="horz" lIns="39916" tIns="19958" rIns="39916" bIns="19958" rtlCol="0" anchor="ctr">
            <a:normAutofit/>
          </a:bodyPr>
          <a:lstStyle/>
          <a:p>
            <a:r>
              <a:rPr lang="sr-Latn-C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659" y="740463"/>
            <a:ext cx="3431858" cy="2094306"/>
          </a:xfrm>
          <a:prstGeom prst="rect">
            <a:avLst/>
          </a:prstGeom>
        </p:spPr>
        <p:txBody>
          <a:bodyPr vert="horz" lIns="39916" tIns="19958" rIns="39916" bIns="19958" rtlCol="0">
            <a:normAutofit/>
          </a:bodyPr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659" y="2941284"/>
            <a:ext cx="889741" cy="168955"/>
          </a:xfrm>
          <a:prstGeom prst="rect">
            <a:avLst/>
          </a:prstGeom>
        </p:spPr>
        <p:txBody>
          <a:bodyPr vert="horz" lIns="39916" tIns="19958" rIns="39916" bIns="19958" rtlCol="0" anchor="ctr"/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EF55D-0283-C343-AB50-5D7AB46C804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2835" y="2941284"/>
            <a:ext cx="1207506" cy="168955"/>
          </a:xfrm>
          <a:prstGeom prst="rect">
            <a:avLst/>
          </a:prstGeom>
        </p:spPr>
        <p:txBody>
          <a:bodyPr vert="horz" lIns="39916" tIns="19958" rIns="39916" bIns="19958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32776" y="2941284"/>
            <a:ext cx="889741" cy="168955"/>
          </a:xfrm>
          <a:prstGeom prst="rect">
            <a:avLst/>
          </a:prstGeom>
        </p:spPr>
        <p:txBody>
          <a:bodyPr vert="horz" lIns="39916" tIns="19958" rIns="39916" bIns="19958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FB9CF-0083-F541-AA4D-5FAF6C7F7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38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9581" rtl="0" eaLnBrk="1" latinLnBrk="0" hangingPunct="1">
        <a:spcBef>
          <a:spcPct val="0"/>
        </a:spcBef>
        <a:buNone/>
        <a:defRPr sz="1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9686" indent="-149686" algn="l" defTabSz="199581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24319" indent="-124738" algn="l" defTabSz="199581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98952" indent="-99790" algn="l" defTabSz="199581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698533" indent="-99790" algn="l" defTabSz="199581" rtl="0" eaLnBrk="1" latinLnBrk="0" hangingPunct="1">
        <a:spcBef>
          <a:spcPct val="20000"/>
        </a:spcBef>
        <a:buFont typeface="Arial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98114" indent="-99790" algn="l" defTabSz="199581" rtl="0" eaLnBrk="1" latinLnBrk="0" hangingPunct="1">
        <a:spcBef>
          <a:spcPct val="20000"/>
        </a:spcBef>
        <a:buFont typeface="Arial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695" indent="-99790" algn="l" defTabSz="199581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297275" indent="-99790" algn="l" defTabSz="199581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496857" indent="-99790" algn="l" defTabSz="199581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696437" indent="-99790" algn="l" defTabSz="199581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958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9581" algn="l" defTabSz="19958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99162" algn="l" defTabSz="19958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98743" algn="l" defTabSz="19958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98323" algn="l" defTabSz="19958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97904" algn="l" defTabSz="19958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97485" algn="l" defTabSz="19958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97066" algn="l" defTabSz="19958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96647" algn="l" defTabSz="19958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5555" y="535221"/>
            <a:ext cx="1927620" cy="257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3008" y="212056"/>
            <a:ext cx="3292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2000" b="1" dirty="0" smtClean="0">
                <a:solidFill>
                  <a:srgbClr val="FF0000"/>
                </a:solidFill>
                <a:latin typeface="Berlin Sans FB" pitchFamily="34" charset="0"/>
              </a:rPr>
              <a:t>VIKEND AUTOSJEDALICA</a:t>
            </a:r>
            <a:endParaRPr lang="bs-Latn-BA" sz="2000" b="1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008" y="1043166"/>
            <a:ext cx="20217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2100" b="1" dirty="0" smtClean="0">
                <a:latin typeface="Berlin Sans FB" pitchFamily="34" charset="0"/>
              </a:rPr>
              <a:t>21.-23.06.2013</a:t>
            </a:r>
            <a:endParaRPr lang="bs-Latn-BA" sz="2100" b="1" dirty="0"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08" y="1458664"/>
            <a:ext cx="1875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2000" b="1" dirty="0" smtClean="0">
                <a:solidFill>
                  <a:srgbClr val="FF0000"/>
                </a:solidFill>
                <a:latin typeface="Berlin Sans FB" pitchFamily="34" charset="0"/>
              </a:rPr>
              <a:t>-15% popusta </a:t>
            </a:r>
            <a:endParaRPr lang="bs-Latn-BA" sz="2000" b="1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008" y="2143467"/>
            <a:ext cx="21579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500" b="1" dirty="0" smtClean="0">
                <a:latin typeface="Berlin Sans FB" pitchFamily="34" charset="0"/>
              </a:rPr>
              <a:t>Cam, Cybex,  i Romer</a:t>
            </a:r>
            <a:endParaRPr lang="bs-Latn-BA" sz="1500" b="1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3175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4300" y="2219325"/>
            <a:ext cx="131444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300" b="1" dirty="0" smtClean="0">
                <a:solidFill>
                  <a:srgbClr val="FF0000"/>
                </a:solidFill>
                <a:latin typeface="Berlin Sans FB Demi" pitchFamily="34" charset="0"/>
              </a:rPr>
              <a:t>-15% popust</a:t>
            </a:r>
          </a:p>
          <a:p>
            <a:pPr algn="ctr"/>
            <a:r>
              <a:rPr lang="bs-Latn-BA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itchFamily="34" charset="0"/>
              </a:rPr>
              <a:t>autosjedalice </a:t>
            </a:r>
          </a:p>
          <a:p>
            <a:pPr algn="ctr"/>
            <a:r>
              <a:rPr lang="bs-Latn-BA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itchFamily="34" charset="0"/>
              </a:rPr>
              <a:t>CAM</a:t>
            </a:r>
            <a:endParaRPr lang="bs-Latn-BA" sz="1200" b="1" dirty="0">
              <a:solidFill>
                <a:schemeClr val="tx1">
                  <a:lumMod val="75000"/>
                  <a:lumOff val="25000"/>
                </a:schemeClr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60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9" y="667967"/>
            <a:ext cx="3803416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4778" y="2632314"/>
            <a:ext cx="352425" cy="36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2632" y="253856"/>
            <a:ext cx="33845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500" b="1" dirty="0" smtClean="0">
                <a:solidFill>
                  <a:srgbClr val="002060"/>
                </a:solidFill>
                <a:latin typeface="Berlin Sans FB" pitchFamily="34" charset="0"/>
              </a:rPr>
              <a:t>MI BRINEMO ZA VAŠE MALIŠANE</a:t>
            </a:r>
            <a:endParaRPr lang="bs-Latn-BA" sz="1500" b="1" dirty="0">
              <a:solidFill>
                <a:srgbClr val="00206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42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9921"/>
            <a:ext cx="3813175" cy="187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357" y="0"/>
            <a:ext cx="1290017" cy="83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04687" y="301298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400" dirty="0" smtClean="0">
                <a:solidFill>
                  <a:srgbClr val="FF0000"/>
                </a:solidFill>
                <a:latin typeface="Berlin Sans FB Demi" pitchFamily="34" charset="0"/>
              </a:rPr>
              <a:t>-15% popusta</a:t>
            </a:r>
            <a:endParaRPr lang="bs-Latn-BA" sz="1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9661" y="2820988"/>
            <a:ext cx="1130639" cy="25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47300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759199"/>
            <a:ext cx="1242764" cy="124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9939" y="1091465"/>
            <a:ext cx="1123231" cy="157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3170" y="796058"/>
            <a:ext cx="1065163" cy="10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1936" y="2669926"/>
            <a:ext cx="390327" cy="39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" y="601341"/>
            <a:ext cx="1233239" cy="38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3825" y="107340"/>
            <a:ext cx="3629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s-Latn-BA" sz="1800" dirty="0" smtClean="0">
                <a:solidFill>
                  <a:srgbClr val="FF0000"/>
                </a:solidFill>
                <a:latin typeface="Berlin Sans FB Demi" pitchFamily="34" charset="0"/>
              </a:rPr>
              <a:t>NAJSIGURNIJE  AUTOSJEDALICE</a:t>
            </a:r>
            <a:endParaRPr lang="bs-Latn-BA" sz="18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9939" y="908601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400" dirty="0" smtClean="0">
                <a:solidFill>
                  <a:srgbClr val="FF0000"/>
                </a:solidFill>
                <a:latin typeface="Berlin Sans FB Demi" pitchFamily="34" charset="0"/>
              </a:rPr>
              <a:t>-15% popusta</a:t>
            </a:r>
            <a:endParaRPr lang="bs-Latn-BA" sz="1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789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813175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9239" y="2095500"/>
            <a:ext cx="126509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s-Latn-BA" sz="1100" b="1" dirty="0" smtClean="0">
                <a:solidFill>
                  <a:schemeClr val="bg1"/>
                </a:solidFill>
                <a:latin typeface="Berlin Sans FB Demi" pitchFamily="34" charset="0"/>
                <a:cs typeface="Tahoma" pitchFamily="34" charset="0"/>
              </a:rPr>
              <a:t>AUTOSJEDALICE </a:t>
            </a:r>
          </a:p>
          <a:p>
            <a:pPr algn="ctr"/>
            <a:r>
              <a:rPr lang="bs-Latn-BA" sz="1100" b="1" dirty="0" smtClean="0">
                <a:solidFill>
                  <a:schemeClr val="bg1"/>
                </a:solidFill>
                <a:latin typeface="Berlin Sans FB Demi" pitchFamily="34" charset="0"/>
                <a:cs typeface="Tahoma" pitchFamily="34" charset="0"/>
              </a:rPr>
              <a:t>CYBEX</a:t>
            </a:r>
          </a:p>
          <a:p>
            <a:pPr algn="ctr"/>
            <a:endParaRPr lang="bs-Latn-BA" sz="1100" b="1" dirty="0" smtClean="0">
              <a:solidFill>
                <a:schemeClr val="bg1"/>
              </a:solidFill>
              <a:latin typeface="Berlin Sans FB Demi" pitchFamily="34" charset="0"/>
              <a:cs typeface="Tahoma" pitchFamily="34" charset="0"/>
            </a:endParaRPr>
          </a:p>
          <a:p>
            <a:pPr algn="ctr"/>
            <a:r>
              <a:rPr lang="bs-Latn-BA" sz="1200" b="1" dirty="0" smtClean="0">
                <a:solidFill>
                  <a:schemeClr val="bg1"/>
                </a:solidFill>
                <a:latin typeface="Berlin Sans FB Demi" pitchFamily="34" charset="0"/>
                <a:cs typeface="Tahoma" pitchFamily="34" charset="0"/>
              </a:rPr>
              <a:t>N°1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24" y="2484521"/>
            <a:ext cx="352425" cy="36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1104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612" y="1722656"/>
            <a:ext cx="1794226" cy="140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361" y="157014"/>
            <a:ext cx="2768501" cy="62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38124" y="1076325"/>
            <a:ext cx="340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b="1" dirty="0" smtClean="0">
                <a:solidFill>
                  <a:schemeClr val="bg1"/>
                </a:solidFill>
              </a:rPr>
              <a:t>Sigurnost Vašeg djeteta </a:t>
            </a:r>
          </a:p>
          <a:p>
            <a:r>
              <a:rPr lang="bs-Latn-BA" sz="2000" b="1" dirty="0" smtClean="0">
                <a:solidFill>
                  <a:schemeClr val="bg1"/>
                </a:solidFill>
              </a:rPr>
              <a:t>						je naš prioritet!</a:t>
            </a:r>
            <a:endParaRPr lang="bs-Latn-B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5474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42</Words>
  <Application>Microsoft Office PowerPoint</Application>
  <PresentationFormat>Custom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Prime Comunication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Sanjin</dc:creator>
  <cp:lastModifiedBy>ik</cp:lastModifiedBy>
  <cp:revision>14</cp:revision>
  <dcterms:created xsi:type="dcterms:W3CDTF">2013-04-04T06:34:05Z</dcterms:created>
  <dcterms:modified xsi:type="dcterms:W3CDTF">2013-06-20T08:19:45Z</dcterms:modified>
</cp:coreProperties>
</file>